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-177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11/28/2023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11/28/2023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11/28/2023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3286116" y="142852"/>
            <a:ext cx="2857520" cy="6267908"/>
            <a:chOff x="3214678" y="424059"/>
            <a:chExt cx="2857520" cy="4906007"/>
          </a:xfrm>
        </p:grpSpPr>
        <p:grpSp>
          <p:nvGrpSpPr>
            <p:cNvPr id="13" name="Group 12"/>
            <p:cNvGrpSpPr/>
            <p:nvPr/>
          </p:nvGrpSpPr>
          <p:grpSpPr>
            <a:xfrm>
              <a:off x="3214678" y="424059"/>
              <a:ext cx="2857520" cy="4906007"/>
              <a:chOff x="3214678" y="424059"/>
              <a:chExt cx="2857520" cy="4906007"/>
            </a:xfrm>
          </p:grpSpPr>
          <p:sp>
            <p:nvSpPr>
              <p:cNvPr id="2" name="TextBox 1"/>
              <p:cNvSpPr txBox="1"/>
              <p:nvPr/>
            </p:nvSpPr>
            <p:spPr>
              <a:xfrm>
                <a:off x="3714744" y="424059"/>
                <a:ext cx="1608261" cy="26499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600" b="1" dirty="0" smtClean="0"/>
                  <a:t>  Chief Secretary</a:t>
                </a:r>
                <a:endParaRPr lang="en-IN" sz="1600" b="1" dirty="0"/>
              </a:p>
            </p:txBody>
          </p:sp>
          <p:sp>
            <p:nvSpPr>
              <p:cNvPr id="3" name="TextBox 2"/>
              <p:cNvSpPr txBox="1"/>
              <p:nvPr/>
            </p:nvSpPr>
            <p:spPr>
              <a:xfrm>
                <a:off x="3643306" y="983217"/>
                <a:ext cx="1872629" cy="28908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600" b="1" dirty="0" smtClean="0"/>
                  <a:t> </a:t>
                </a:r>
                <a:r>
                  <a:rPr lang="en-US" sz="1600" b="1" dirty="0" smtClean="0"/>
                  <a:t>Principal</a:t>
                </a:r>
                <a:r>
                  <a:rPr lang="en-US" b="1" dirty="0" smtClean="0"/>
                  <a:t> </a:t>
                </a:r>
                <a:r>
                  <a:rPr lang="en-US" sz="1600" b="1" dirty="0" smtClean="0"/>
                  <a:t>Secretary</a:t>
                </a:r>
                <a:endParaRPr lang="en-IN" b="1" dirty="0"/>
              </a:p>
            </p:txBody>
          </p:sp>
          <p:sp>
            <p:nvSpPr>
              <p:cNvPr id="4" name="TextBox 3"/>
              <p:cNvSpPr txBox="1"/>
              <p:nvPr/>
            </p:nvSpPr>
            <p:spPr>
              <a:xfrm>
                <a:off x="3357554" y="1598292"/>
                <a:ext cx="2714644" cy="158995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b="1" dirty="0" smtClean="0"/>
                  <a:t>             </a:t>
                </a:r>
                <a:r>
                  <a:rPr lang="en-US" sz="1600" b="1" dirty="0" smtClean="0"/>
                  <a:t>Secretary</a:t>
                </a:r>
                <a:endParaRPr lang="en-US" b="1" dirty="0" smtClean="0"/>
              </a:p>
              <a:p>
                <a:endParaRPr lang="en-US" b="1" dirty="0" smtClean="0"/>
              </a:p>
              <a:p>
                <a:endParaRPr lang="en-US" b="1" dirty="0" smtClean="0"/>
              </a:p>
              <a:p>
                <a:r>
                  <a:rPr lang="en-US" sz="1600" b="1" dirty="0" smtClean="0"/>
                  <a:t>     Additional Secretary</a:t>
                </a:r>
              </a:p>
              <a:p>
                <a:endParaRPr lang="en-US" b="1" dirty="0" smtClean="0"/>
              </a:p>
              <a:p>
                <a:endParaRPr lang="en-US" b="1" dirty="0" smtClean="0"/>
              </a:p>
              <a:p>
                <a:endParaRPr lang="en-IN" b="1" dirty="0"/>
              </a:p>
            </p:txBody>
          </p:sp>
          <p:sp>
            <p:nvSpPr>
              <p:cNvPr id="5" name="TextBox 4"/>
              <p:cNvSpPr txBox="1"/>
              <p:nvPr/>
            </p:nvSpPr>
            <p:spPr>
              <a:xfrm>
                <a:off x="3643306" y="2884356"/>
                <a:ext cx="1671933" cy="26499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600" b="1" dirty="0" smtClean="0"/>
                  <a:t>    Joint Secretary</a:t>
                </a:r>
                <a:endParaRPr lang="en-IN" sz="1600" b="1" dirty="0"/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3714744" y="3387598"/>
                <a:ext cx="1654620" cy="48180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endParaRPr lang="en-US" b="1" dirty="0" smtClean="0"/>
              </a:p>
              <a:p>
                <a:r>
                  <a:rPr lang="en-US" sz="1600" b="1" dirty="0" smtClean="0"/>
                  <a:t>Deputy Secretary</a:t>
                </a:r>
                <a:endParaRPr lang="en-IN" sz="1600" b="1" dirty="0"/>
              </a:p>
            </p:txBody>
          </p:sp>
          <p:sp>
            <p:nvSpPr>
              <p:cNvPr id="7" name="TextBox 6"/>
              <p:cNvSpPr txBox="1"/>
              <p:nvPr/>
            </p:nvSpPr>
            <p:spPr>
              <a:xfrm>
                <a:off x="3214678" y="5065074"/>
                <a:ext cx="2664832" cy="26499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600" b="1" dirty="0" smtClean="0"/>
                  <a:t>Section Officer &amp; Other Staff.</a:t>
                </a:r>
                <a:endParaRPr lang="en-IN" sz="1600" b="1" dirty="0"/>
              </a:p>
            </p:txBody>
          </p:sp>
          <p:sp>
            <p:nvSpPr>
              <p:cNvPr id="8" name="Up-Down Arrow 7"/>
              <p:cNvSpPr/>
              <p:nvPr/>
            </p:nvSpPr>
            <p:spPr>
              <a:xfrm>
                <a:off x="4429124" y="647722"/>
                <a:ext cx="71438" cy="391411"/>
              </a:xfrm>
              <a:prstGeom prst="upDownArrow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>
                  <a:ln>
                    <a:solidFill>
                      <a:sysClr val="windowText" lastClr="000000"/>
                    </a:solidFill>
                  </a:ln>
                </a:endParaRPr>
              </a:p>
            </p:txBody>
          </p:sp>
          <p:sp>
            <p:nvSpPr>
              <p:cNvPr id="9" name="Up-Down Arrow 8"/>
              <p:cNvSpPr/>
              <p:nvPr/>
            </p:nvSpPr>
            <p:spPr>
              <a:xfrm>
                <a:off x="4429124" y="1262797"/>
                <a:ext cx="71438" cy="391411"/>
              </a:xfrm>
              <a:prstGeom prst="upDownArrow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>
                  <a:ln>
                    <a:solidFill>
                      <a:sysClr val="windowText" lastClr="000000"/>
                    </a:solidFill>
                  </a:ln>
                </a:endParaRPr>
              </a:p>
            </p:txBody>
          </p:sp>
          <p:sp>
            <p:nvSpPr>
              <p:cNvPr id="10" name="Up-Down Arrow 9"/>
              <p:cNvSpPr/>
              <p:nvPr/>
            </p:nvSpPr>
            <p:spPr>
              <a:xfrm>
                <a:off x="4429125" y="1821955"/>
                <a:ext cx="71438" cy="447327"/>
              </a:xfrm>
              <a:prstGeom prst="upDownArrow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>
                  <a:ln>
                    <a:solidFill>
                      <a:sysClr val="windowText" lastClr="000000"/>
                    </a:solidFill>
                  </a:ln>
                </a:endParaRPr>
              </a:p>
            </p:txBody>
          </p:sp>
          <p:sp>
            <p:nvSpPr>
              <p:cNvPr id="11" name="Up-Down Arrow 10"/>
              <p:cNvSpPr/>
              <p:nvPr/>
            </p:nvSpPr>
            <p:spPr>
              <a:xfrm>
                <a:off x="4429124" y="2492945"/>
                <a:ext cx="75035" cy="454152"/>
              </a:xfrm>
              <a:prstGeom prst="upDownArrow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>
                  <a:ln>
                    <a:solidFill>
                      <a:sysClr val="windowText" lastClr="000000"/>
                    </a:solidFill>
                  </a:ln>
                </a:endParaRPr>
              </a:p>
            </p:txBody>
          </p:sp>
          <p:sp>
            <p:nvSpPr>
              <p:cNvPr id="12" name="Up-Down Arrow 11"/>
              <p:cNvSpPr/>
              <p:nvPr/>
            </p:nvSpPr>
            <p:spPr>
              <a:xfrm>
                <a:off x="4429124" y="3834925"/>
                <a:ext cx="75035" cy="454152"/>
              </a:xfrm>
              <a:prstGeom prst="upDownArrow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>
                  <a:ln>
                    <a:solidFill>
                      <a:sysClr val="windowText" lastClr="000000"/>
                    </a:solidFill>
                  </a:ln>
                </a:endParaRPr>
              </a:p>
            </p:txBody>
          </p:sp>
        </p:grpSp>
        <p:sp>
          <p:nvSpPr>
            <p:cNvPr id="14" name="TextBox 13"/>
            <p:cNvSpPr txBox="1"/>
            <p:nvPr/>
          </p:nvSpPr>
          <p:spPr>
            <a:xfrm>
              <a:off x="3786182" y="4338168"/>
              <a:ext cx="1564852" cy="26499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b="1" dirty="0" smtClean="0"/>
                <a:t>Under Secretary</a:t>
              </a:r>
              <a:endParaRPr lang="en-IN" sz="1600" b="1" dirty="0"/>
            </a:p>
          </p:txBody>
        </p:sp>
        <p:sp>
          <p:nvSpPr>
            <p:cNvPr id="15" name="Up-Down Arrow 14"/>
            <p:cNvSpPr/>
            <p:nvPr/>
          </p:nvSpPr>
          <p:spPr>
            <a:xfrm>
              <a:off x="4429124" y="4617747"/>
              <a:ext cx="91811" cy="394204"/>
            </a:xfrm>
            <a:prstGeom prst="upDownArrow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>
                <a:ln>
                  <a:solidFill>
                    <a:sysClr val="windowText" lastClr="000000"/>
                  </a:solidFill>
                </a:ln>
              </a:endParaRPr>
            </a:p>
          </p:txBody>
        </p:sp>
      </p:grpSp>
      <p:sp>
        <p:nvSpPr>
          <p:cNvPr id="17" name="Up-Down Arrow 16"/>
          <p:cNvSpPr/>
          <p:nvPr/>
        </p:nvSpPr>
        <p:spPr>
          <a:xfrm>
            <a:off x="4500562" y="3643314"/>
            <a:ext cx="75035" cy="580224"/>
          </a:xfrm>
          <a:prstGeom prst="upDown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ln>
                <a:solidFill>
                  <a:sysClr val="windowText" lastClr="000000"/>
                </a:solidFill>
              </a:ln>
            </a:endParaRPr>
          </a:p>
        </p:txBody>
      </p:sp>
    </p:spTree>
    <p:extLst>
      <p:ext uri="{BB962C8B-B14F-4D97-AF65-F5344CB8AC3E}">
        <p14:creationId xmlns="" xmlns:p14="http://schemas.microsoft.com/office/powerpoint/2010/main" val="39386984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24</Words>
  <Application>Microsoft Office PowerPoint</Application>
  <PresentationFormat>On-screen Show (4:3)</PresentationFormat>
  <Paragraphs>12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Binod Kumar Nath</dc:creator>
  <cp:lastModifiedBy>Lenovo</cp:lastModifiedBy>
  <cp:revision>10</cp:revision>
  <dcterms:created xsi:type="dcterms:W3CDTF">2006-08-16T00:00:00Z</dcterms:created>
  <dcterms:modified xsi:type="dcterms:W3CDTF">2023-11-28T10:53:28Z</dcterms:modified>
</cp:coreProperties>
</file>